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0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b="1" spc="300" dirty="0">
                <a:latin typeface="Algerian" panose="04020705040A02060702" pitchFamily="82" charset="0"/>
              </a:rPr>
              <a:t>HIDDEN LOGIC</a:t>
            </a:r>
            <a:br>
              <a:rPr lang="en-US" dirty="0"/>
            </a:br>
            <a:r>
              <a:rPr lang="en-US" sz="2000" b="1" dirty="0">
                <a:latin typeface="Arial Narrow" panose="020B0606020202030204" pitchFamily="34" charset="0"/>
              </a:rPr>
              <a:t>Presents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anchor="ctr">
            <a:normAutofit/>
          </a:bodyPr>
          <a:lstStyle/>
          <a:p>
            <a:pPr algn="ctr"/>
            <a:r>
              <a:rPr lang="en-US" sz="2400" b="1" spc="300" dirty="0"/>
              <a:t>BASIC QUIZ GAME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342E3-2543-CECC-0719-05FA006D1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OUTPUT OF THE PROGRAM: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8387FB-BC4B-142A-A2AD-D411595671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5712" y="2311832"/>
            <a:ext cx="9905999" cy="3541714"/>
          </a:xfrm>
        </p:spPr>
        <p:txBody>
          <a:bodyPr/>
          <a:lstStyle/>
          <a:p>
            <a:r>
              <a:rPr lang="en-US" sz="2800" b="1" dirty="0"/>
              <a:t>INITIAL QUESTION PROMPT:</a:t>
            </a:r>
            <a:endParaRPr lang="en-US" dirty="0"/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E93CD7-023B-D492-DA58-B5072744E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136" y="3087598"/>
            <a:ext cx="7931728" cy="295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467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A2F11-68F7-2E15-920A-6AE79C592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FEEDBACK ON ANSWER:</a:t>
            </a:r>
            <a:br>
              <a:rPr lang="en-US" sz="3200" b="1" dirty="0"/>
            </a:br>
            <a:r>
              <a:rPr lang="en-US" sz="2400" b="1" dirty="0">
                <a:latin typeface="Arial Rounded MT Bold" panose="020F0704030504030204" pitchFamily="34" charset="0"/>
              </a:rPr>
              <a:t> Indication answer(correct or incorrect)</a:t>
            </a:r>
            <a:endParaRPr lang="en-IN" sz="2400" b="1" dirty="0">
              <a:latin typeface="Arial Rounded MT Bold" panose="020F070403050403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F9258C-6F68-B518-981C-6AF8BB97C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5837" y="2671603"/>
            <a:ext cx="7878375" cy="3067642"/>
          </a:xfrm>
        </p:spPr>
      </p:pic>
    </p:spTree>
    <p:extLst>
      <p:ext uri="{BB962C8B-B14F-4D97-AF65-F5344CB8AC3E}">
        <p14:creationId xmlns:p14="http://schemas.microsoft.com/office/powerpoint/2010/main" val="884928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FCC83-46CD-1179-1564-B74514BE2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3C0AF20-1A1C-F412-7D2E-4354A90A8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3275" y="1603663"/>
            <a:ext cx="9844136" cy="3796145"/>
          </a:xfrm>
        </p:spPr>
      </p:pic>
    </p:spTree>
    <p:extLst>
      <p:ext uri="{BB962C8B-B14F-4D97-AF65-F5344CB8AC3E}">
        <p14:creationId xmlns:p14="http://schemas.microsoft.com/office/powerpoint/2010/main" val="1989708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C6996-F6CD-82A2-4D53-BBCFF1456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SCORE: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3F2C06-2A20-A4D1-AE5B-58C7ADA6E8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485589"/>
            <a:ext cx="9906000" cy="2516397"/>
          </a:xfrm>
        </p:spPr>
      </p:pic>
    </p:spTree>
    <p:extLst>
      <p:ext uri="{BB962C8B-B14F-4D97-AF65-F5344CB8AC3E}">
        <p14:creationId xmlns:p14="http://schemas.microsoft.com/office/powerpoint/2010/main" val="2657274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59126-3880-F72C-6705-144A83A00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Arial Black" panose="020B0A04020102020204" pitchFamily="34" charset="0"/>
              </a:rPr>
              <a:t>CONCLUSION</a:t>
            </a:r>
            <a:endParaRPr lang="en-IN" sz="4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E31D-0A48-AD89-806C-B4D1E77A7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>
                <a:latin typeface="Arial Rounded MT Bold" panose="020F0704030504030204" pitchFamily="34" charset="0"/>
              </a:rPr>
              <a:t>A Practical application of python basics. User-friendly, interactive and extendable. Suitable for learning and demonstration purposes.</a:t>
            </a:r>
          </a:p>
          <a:p>
            <a:pPr marL="0" indent="0" algn="ctr">
              <a:buNone/>
            </a:pPr>
            <a:r>
              <a:rPr lang="en-US" sz="2800" dirty="0">
                <a:latin typeface="Arial Rounded MT Bold" panose="020F0704030504030204" pitchFamily="34" charset="0"/>
              </a:rPr>
              <a:t>FUTURE SCOPE: GUI </a:t>
            </a:r>
            <a:r>
              <a:rPr lang="en-US" sz="2800" dirty="0" err="1">
                <a:latin typeface="Arial Rounded MT Bold" panose="020F0704030504030204" pitchFamily="34" charset="0"/>
              </a:rPr>
              <a:t>integrstion</a:t>
            </a:r>
            <a:r>
              <a:rPr lang="en-US" sz="2800" dirty="0">
                <a:latin typeface="Arial Rounded MT Bold" panose="020F0704030504030204" pitchFamily="34" charset="0"/>
              </a:rPr>
              <a:t> (e.g., </a:t>
            </a:r>
            <a:r>
              <a:rPr lang="en-US" sz="2800" dirty="0" err="1">
                <a:latin typeface="Arial Rounded MT Bold" panose="020F0704030504030204" pitchFamily="34" charset="0"/>
              </a:rPr>
              <a:t>Tkinter</a:t>
            </a:r>
            <a:r>
              <a:rPr lang="en-US" sz="2800" dirty="0">
                <a:latin typeface="Arial Rounded MT Bold" panose="020F0704030504030204" pitchFamily="34" charset="0"/>
              </a:rPr>
              <a:t>), web hosting with Flask/Django, Timer-based challenges and leaderboards.</a:t>
            </a:r>
          </a:p>
        </p:txBody>
      </p:sp>
    </p:spTree>
    <p:extLst>
      <p:ext uri="{BB962C8B-B14F-4D97-AF65-F5344CB8AC3E}">
        <p14:creationId xmlns:p14="http://schemas.microsoft.com/office/powerpoint/2010/main" val="3917806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C2381-B8F6-81DA-23C0-AC2E89022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04361-3CFE-0FBE-784F-05F6D617B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618518"/>
            <a:ext cx="9905999" cy="517268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200" dirty="0">
                <a:solidFill>
                  <a:schemeClr val="bg1"/>
                </a:solidFill>
                <a:latin typeface="Brush Script MT" panose="03060802040406070304" pitchFamily="66" charset="0"/>
              </a:rPr>
              <a:t>THANK YOU</a:t>
            </a:r>
            <a:endParaRPr lang="en-IN" sz="7200" dirty="0">
              <a:solidFill>
                <a:schemeClr val="bg1"/>
              </a:solidFill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788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4" y="628939"/>
            <a:ext cx="3084891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Bahnschrift SemiBold" panose="020B0502040204020203" pitchFamily="34" charset="0"/>
              </a:rPr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2479" y="2250281"/>
            <a:ext cx="3084892" cy="354171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endParaRPr lang="en-US" sz="1600" dirty="0"/>
          </a:p>
        </p:txBody>
      </p:sp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E1E04C7D-6112-CCA9-9842-6C6E99394C22}"/>
              </a:ext>
            </a:extLst>
          </p:cNvPr>
          <p:cNvSpPr/>
          <p:nvPr/>
        </p:nvSpPr>
        <p:spPr>
          <a:xfrm>
            <a:off x="7917873" y="2383560"/>
            <a:ext cx="3769302" cy="3380653"/>
          </a:xfrm>
          <a:prstGeom prst="round2Diag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pc="300" dirty="0">
                <a:solidFill>
                  <a:schemeClr val="bg1"/>
                </a:solidFill>
              </a:rPr>
              <a:t> </a:t>
            </a:r>
            <a:r>
              <a:rPr lang="en-US" sz="2800" b="1" spc="300" dirty="0">
                <a:solidFill>
                  <a:schemeClr val="bg1"/>
                </a:solidFill>
                <a:latin typeface="Algerian" panose="04020705040A02060702" pitchFamily="82" charset="0"/>
              </a:rPr>
              <a:t>NIRANJAN</a:t>
            </a:r>
          </a:p>
          <a:p>
            <a:pPr algn="ctr"/>
            <a:r>
              <a:rPr lang="en-US" sz="2800" spc="300" dirty="0">
                <a:solidFill>
                  <a:schemeClr val="bg1"/>
                </a:solidFill>
              </a:rPr>
              <a:t>  DHARNISH</a:t>
            </a:r>
          </a:p>
          <a:p>
            <a:pPr algn="ctr"/>
            <a:r>
              <a:rPr lang="en-US" sz="2800" spc="300" dirty="0">
                <a:solidFill>
                  <a:schemeClr val="bg1"/>
                </a:solidFill>
              </a:rPr>
              <a:t>   DHILIPAN</a:t>
            </a:r>
          </a:p>
          <a:p>
            <a:pPr algn="ctr"/>
            <a:endParaRPr lang="en-US" sz="2800" spc="3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139FA4-E81F-C4E7-714D-3119B67AC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" y="0"/>
            <a:ext cx="75590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BE0F8-D7E0-2C53-BDAA-BCD60398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PROBLEM STATEMENT:</a:t>
            </a:r>
            <a:endParaRPr lang="en-IN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3EABB-C7AD-422F-F283-A2312C208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000" dirty="0">
                <a:latin typeface="Arial Rounded MT Bold" panose="020F0704030504030204" pitchFamily="34" charset="0"/>
              </a:rPr>
              <a:t>OBJECTIVE: Create a python-based interactive quiz game.</a:t>
            </a:r>
          </a:p>
          <a:p>
            <a:r>
              <a:rPr lang="en-US" sz="4000" dirty="0">
                <a:latin typeface="Arial Rounded MT Bold" panose="020F0704030504030204" pitchFamily="34" charset="0"/>
              </a:rPr>
              <a:t>FOCUS: Validate answers, score responses, and provide instant feedback.</a:t>
            </a:r>
            <a:endParaRPr lang="en-IN" sz="40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792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3B6A4-D3AC-1B79-21AC-5D58E155F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INTRODUCTION 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453A9-9905-0148-687E-810942E6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>
                <a:latin typeface="Arial Rounded MT Bold" panose="020F0704030504030204" pitchFamily="34" charset="0"/>
              </a:rPr>
              <a:t>Console-based multiple-choice quiz game.</a:t>
            </a:r>
          </a:p>
          <a:p>
            <a:pPr marL="0" indent="0" algn="ctr">
              <a:buNone/>
            </a:pPr>
            <a:r>
              <a:rPr lang="en-US" sz="3600" b="1" dirty="0">
                <a:latin typeface="Arial Rounded MT Bold" panose="020F0704030504030204" pitchFamily="34" charset="0"/>
              </a:rPr>
              <a:t>Demonstrates Python fundamentals are used such as loops, dictionaries, and input validation. Real time user interaction and scoring.</a:t>
            </a:r>
            <a:endParaRPr lang="en-IN" sz="36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308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4AD38-AB68-84C0-76FC-7D1447FA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TECHNOLOGIES USED:</a:t>
            </a:r>
            <a:endParaRPr lang="en-IN" sz="54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0BE97-B19F-D5F2-2B94-9BBD59F4D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 Rounded MT Bold" panose="020F0704030504030204" pitchFamily="34" charset="0"/>
              </a:rPr>
              <a:t>LANGUAGE: Python</a:t>
            </a:r>
          </a:p>
          <a:p>
            <a:r>
              <a:rPr lang="en-US" sz="3200" dirty="0">
                <a:latin typeface="Arial Rounded MT Bold" panose="020F0704030504030204" pitchFamily="34" charset="0"/>
              </a:rPr>
              <a:t>ENVIRONMENT: Any Python IDE (e.g., PyCharm, </a:t>
            </a:r>
            <a:r>
              <a:rPr lang="en-US" sz="3200" dirty="0" err="1">
                <a:latin typeface="Arial Rounded MT Bold" panose="020F0704030504030204" pitchFamily="34" charset="0"/>
              </a:rPr>
              <a:t>VSCode</a:t>
            </a:r>
            <a:r>
              <a:rPr lang="en-US" sz="3200" dirty="0">
                <a:latin typeface="Arial Rounded MT Bold" panose="020F0704030504030204" pitchFamily="34" charset="0"/>
              </a:rPr>
              <a:t>)</a:t>
            </a:r>
          </a:p>
          <a:p>
            <a:r>
              <a:rPr lang="en-US" sz="3200" dirty="0">
                <a:latin typeface="Arial Rounded MT Bold" panose="020F0704030504030204" pitchFamily="34" charset="0"/>
              </a:rPr>
              <a:t>CORE FEATURES: Dictionaries, loops, and conditionals.</a:t>
            </a:r>
            <a:endParaRPr lang="en-IN" sz="32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298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1908F-2836-826B-EFAF-F3DB32EE5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Arial Black" panose="020B0A04020102020204" pitchFamily="34" charset="0"/>
              </a:rPr>
              <a:t>SOFTWARE REQUIREMENTS:</a:t>
            </a:r>
            <a:endParaRPr lang="en-IN" sz="4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9D17C-EA5D-946E-DDC2-9B9A6478B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3200" dirty="0">
                <a:latin typeface="Arial Rounded MT Bold" panose="020F0704030504030204" pitchFamily="34" charset="0"/>
              </a:rPr>
              <a:t>OS: Windows/MAC/Linux</a:t>
            </a:r>
          </a:p>
          <a:p>
            <a:r>
              <a:rPr lang="en-US" sz="3200" dirty="0">
                <a:latin typeface="Arial Rounded MT Bold" panose="020F0704030504030204" pitchFamily="34" charset="0"/>
              </a:rPr>
              <a:t>PYTHON VERSION: IDLE(Python 3.13, 64-bit)</a:t>
            </a:r>
          </a:p>
          <a:p>
            <a:r>
              <a:rPr lang="en-IN" sz="3200" dirty="0">
                <a:latin typeface="Arial Rounded MT Bold" panose="020F0704030504030204" pitchFamily="34" charset="0"/>
              </a:rPr>
              <a:t>LIBRARIES: Built-in-python modules only</a:t>
            </a:r>
          </a:p>
        </p:txBody>
      </p:sp>
    </p:spTree>
    <p:extLst>
      <p:ext uri="{BB962C8B-B14F-4D97-AF65-F5344CB8AC3E}">
        <p14:creationId xmlns:p14="http://schemas.microsoft.com/office/powerpoint/2010/main" val="992704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801F-659F-5044-81E0-DCA6DA184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PACKAGE AND METHODS:</a:t>
            </a:r>
            <a:endParaRPr lang="en-IN" sz="5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5F863-279D-BC60-AAED-988BDBF64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z="2800" dirty="0">
                <a:latin typeface="Arial Rounded MT Bold" panose="020F0704030504030204" pitchFamily="34" charset="0"/>
              </a:rPr>
              <a:t>DICTIONARIES: Store questions and answers.</a:t>
            </a:r>
          </a:p>
          <a:p>
            <a:r>
              <a:rPr lang="en-US" sz="2800" dirty="0">
                <a:latin typeface="Arial Rounded MT Bold" panose="020F0704030504030204" pitchFamily="34" charset="0"/>
              </a:rPr>
              <a:t>LOOPS: Iterate through questions.</a:t>
            </a:r>
          </a:p>
          <a:p>
            <a:r>
              <a:rPr lang="en-US" sz="2800" dirty="0">
                <a:latin typeface="Arial Rounded MT Bold" panose="020F0704030504030204" pitchFamily="34" charset="0"/>
              </a:rPr>
              <a:t>CONDITIONALS: Validate responses.</a:t>
            </a:r>
          </a:p>
          <a:p>
            <a:r>
              <a:rPr lang="en-US" sz="2800" dirty="0">
                <a:latin typeface="Arial Rounded MT Bold" panose="020F0704030504030204" pitchFamily="34" charset="0"/>
              </a:rPr>
              <a:t>INPUT/OUTPUT: Interact with users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5221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6CD7B-58BC-C5F1-4DFC-DA6B34902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Program code:</a:t>
            </a:r>
            <a:endParaRPr lang="en-IN" sz="4400" b="1" dirty="0">
              <a:solidFill>
                <a:schemeClr val="bg1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32340421-7764-26EF-ED27-1772E33E1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9091" y="2249488"/>
            <a:ext cx="10008319" cy="3541712"/>
          </a:xfrm>
        </p:spPr>
      </p:pic>
    </p:spTree>
    <p:extLst>
      <p:ext uri="{BB962C8B-B14F-4D97-AF65-F5344CB8AC3E}">
        <p14:creationId xmlns:p14="http://schemas.microsoft.com/office/powerpoint/2010/main" val="2735352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82629-CC69-AB77-92A8-B70CEF08B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9FE504-D182-0E45-8E42-731DFBF303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9874" y="1444336"/>
            <a:ext cx="10162308" cy="4346864"/>
          </a:xfrm>
        </p:spPr>
      </p:pic>
    </p:spTree>
    <p:extLst>
      <p:ext uri="{BB962C8B-B14F-4D97-AF65-F5344CB8AC3E}">
        <p14:creationId xmlns:p14="http://schemas.microsoft.com/office/powerpoint/2010/main" val="26773060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95</TotalTime>
  <Words>228</Words>
  <Application>Microsoft Office PowerPoint</Application>
  <PresentationFormat>Widescreen</PresentationFormat>
  <Paragraphs>34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Algerian</vt:lpstr>
      <vt:lpstr>Arial</vt:lpstr>
      <vt:lpstr>Arial Black</vt:lpstr>
      <vt:lpstr>Arial Narrow</vt:lpstr>
      <vt:lpstr>Arial Rounded MT Bold</vt:lpstr>
      <vt:lpstr>Bahnschrift SemiBold</vt:lpstr>
      <vt:lpstr>Brush Script MT</vt:lpstr>
      <vt:lpstr>Calibri</vt:lpstr>
      <vt:lpstr>Tw Cen MT</vt:lpstr>
      <vt:lpstr>Circuit</vt:lpstr>
      <vt:lpstr>HIDDEN LOGIC Presents</vt:lpstr>
      <vt:lpstr>TEAM MEMBERS</vt:lpstr>
      <vt:lpstr>PROBLEM STATEMENT:</vt:lpstr>
      <vt:lpstr>INTRODUCTION </vt:lpstr>
      <vt:lpstr>TECHNOLOGIES USED:</vt:lpstr>
      <vt:lpstr>SOFTWARE REQUIREMENTS:</vt:lpstr>
      <vt:lpstr>PACKAGE AND METHODS:</vt:lpstr>
      <vt:lpstr>Program code:</vt:lpstr>
      <vt:lpstr>PowerPoint Presentation</vt:lpstr>
      <vt:lpstr>OUTPUT OF THE PROGRAM:</vt:lpstr>
      <vt:lpstr>FEEDBACK ON ANSWER:  Indication answer(correct or incorrect)</vt:lpstr>
      <vt:lpstr>PowerPoint Presentation</vt:lpstr>
      <vt:lpstr>FINAL SCORE: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Swathi Sree</dc:creator>
  <cp:lastModifiedBy>Swathi Sree</cp:lastModifiedBy>
  <cp:revision>1</cp:revision>
  <dcterms:created xsi:type="dcterms:W3CDTF">2024-12-27T14:52:19Z</dcterms:created>
  <dcterms:modified xsi:type="dcterms:W3CDTF">2024-12-27T16:27:19Z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